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0"/>
  </p:notesMasterIdLst>
  <p:sldIdLst>
    <p:sldId id="258" r:id="rId2"/>
    <p:sldId id="256" r:id="rId3"/>
    <p:sldId id="257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 snapToObjects="1">
      <p:cViewPr>
        <p:scale>
          <a:sx n="72" d="100"/>
          <a:sy n="72" d="100"/>
        </p:scale>
        <p:origin x="-2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D10C0-A9B6-1B43-A03D-6FE18D5F6513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3261B-A88E-304E-B14E-5DB505EFA2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5320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3261B-A88E-304E-B14E-5DB505EFA21F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078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7741668-731D-3A4B-8891-E2E55047A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3C6541AB-FAAA-FD4C-A169-962A9A5BD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9898B82-8F21-C143-AAB1-90E02265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5E8470B-C6B8-EC49-B913-35B755399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3270D9C-BF8F-A341-83EB-DFCA0531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78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B9DFC60-087C-C540-9AFA-9A3ACD9A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B628B327-343F-7344-AE52-F501E153A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F9DDB2D3-ECA3-0D44-A9CA-59C53D82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31DA3D6-1DA0-674D-B58B-23A702330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C3C7D7F4-756D-B249-8877-E26DDBC1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422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CABD3F2E-30A6-B64C-A5E4-000B02A21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F7F36A9A-3D2D-8148-B771-436362595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E98D7F7-87FD-AA43-8F08-5AA611D1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1632943-7465-3B49-98D2-E82C07893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430917A2-C03D-1A4A-8734-5B0A09FB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616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1640008-2811-5946-B4F1-678A09D5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433F21C-9F21-7547-A68F-CB5082F7B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AFBECA6-7117-BF46-B27D-2400F5F7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F728A71-EAF5-7E4D-89B8-C40E7425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0F465C6-AD48-294D-8264-A05899BA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7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032BA3-E99E-E446-9B50-79D92EBF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3FD53AF1-B7CB-544E-9A27-CA55EE617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6AB2FA7-DCFB-EA43-A332-7E3A68C3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C202225-E165-2242-A98B-F2781D14E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EA57C6C-70F7-264C-8D3D-9A2CAAB03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795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F2AF669-1D3E-ED40-9367-AEBCABD7E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5C98D19-BB63-D642-B082-B5F8ABF49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025CFC62-3C79-C145-BED2-3DC14EE86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B2DB99BA-D456-EB4D-915B-5DA55B9C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F5BC5754-0C36-BF4A-8886-AFB7A280D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C60B1FD3-E6E0-7040-8CE3-0D5AC2BF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612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058E4EA-D922-D248-8192-57EF740C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D0EA43A-767C-0F48-A362-6584E71C6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60211C8E-9B71-A84F-A6DA-836F72471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3DED6E28-7F59-AE4C-AB02-E20F4433C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82C68AEB-FDA2-FD4A-B509-25E3D333C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D7DF4F44-7B28-C14C-81E1-63AE74BDF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E4F3E2A7-0B80-844D-8C56-20FF5612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BD9DBF58-ACA7-F84B-ADC3-D7B3FF17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852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C2FB18-7D6A-4940-B014-3FFF1F31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A10D2B7D-7885-DE4E-860A-0CC68E65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31D86F40-02CE-8E41-A989-16A0906D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D06F031D-D31C-FA42-A02D-78843F90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327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2F1CCD21-11E1-F64E-B92E-E460D0215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46A50675-725D-824C-AE54-BB5DB3E8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E964C14E-A263-A443-BB7C-B07669DF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049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FDA01B3-D0C0-B44E-994C-68EDB838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5566FF7-896C-A74C-ABD6-B78F3ACEA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F4ACCDFB-34F6-DB4E-87D6-0B17AB199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0D17A37A-3F97-1349-A254-2D68E70C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0CCB177A-C833-AE46-AEE8-9D28AFD3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C25209F4-E7E7-4E40-8243-2EC603A0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062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D48D40F-F11E-D248-88F6-CBA36BD6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58EB5415-E907-5B4C-8F79-E11A4AB63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FCFED523-FC20-7249-A858-80D948A32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13742260-9EB3-1749-B585-DD5243549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3863C738-5440-014A-A48B-2F176C392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B875FB36-A72A-A644-A983-3AEAC679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50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AB5CD5CF-B968-3245-B02C-2ED14E7B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33CA1159-530B-EB42-B19A-A625650F0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AE3D3D9-5970-8F41-A85B-E5322C4A56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B267A-A636-D54C-A1B0-CA0D9E376AB2}" type="datetimeFigureOut">
              <a:rPr lang="nl-BE" smtClean="0"/>
              <a:t>14/01/2021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22EDEDE-8B5B-E748-BA3F-AD46AD9D9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DD65E15-1406-7048-8D10-5DACE6C1C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C7899-E033-2E48-8F47-CFB0D0A582D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502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icht&#10;&#10;Automatisch gegenereerde beschrijving">
            <a:extLst>
              <a:ext uri="{FF2B5EF4-FFF2-40B4-BE49-F238E27FC236}">
                <a16:creationId xmlns:a16="http://schemas.microsoft.com/office/drawing/2014/main" xmlns="" id="{BDCE66C5-3736-534F-B2BA-6099A1105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79"/>
          <a:stretch/>
        </p:blipFill>
        <p:spPr>
          <a:xfrm>
            <a:off x="6660291" y="177800"/>
            <a:ext cx="5078627" cy="6342052"/>
          </a:xfrm>
          <a:prstGeom prst="rect">
            <a:avLst/>
          </a:prstGeom>
        </p:spPr>
      </p:pic>
      <p:pic>
        <p:nvPicPr>
          <p:cNvPr id="7" name="Afbeelding 6" descr="Afbeelding met grond, vloer, versierd&#10;&#10;Automatisch gegenereerde beschrijving">
            <a:extLst>
              <a:ext uri="{FF2B5EF4-FFF2-40B4-BE49-F238E27FC236}">
                <a16:creationId xmlns:a16="http://schemas.microsoft.com/office/drawing/2014/main" xmlns="" id="{F2EB7440-2180-1048-98D6-E189EB28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81" y="177800"/>
            <a:ext cx="5721178" cy="63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venster&#10;&#10;Automatisch gegenereerde beschrijving">
            <a:extLst>
              <a:ext uri="{FF2B5EF4-FFF2-40B4-BE49-F238E27FC236}">
                <a16:creationId xmlns:a16="http://schemas.microsoft.com/office/drawing/2014/main" xmlns="" id="{E940D18A-D3DC-FD4B-B6DA-41BABFD67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39696" cy="47195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5BCE19AA-609D-3841-A887-84554559D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427" y="0"/>
            <a:ext cx="5706478" cy="4279859"/>
          </a:xfrm>
          <a:prstGeom prst="rect">
            <a:avLst/>
          </a:prstGeom>
        </p:spPr>
      </p:pic>
      <p:pic>
        <p:nvPicPr>
          <p:cNvPr id="9" name="Afbeelding 8" descr="Afbeelding met venster, gebouw&#10;&#10;Automatisch gegenereerde beschrijving">
            <a:extLst>
              <a:ext uri="{FF2B5EF4-FFF2-40B4-BE49-F238E27FC236}">
                <a16:creationId xmlns:a16="http://schemas.microsoft.com/office/drawing/2014/main" xmlns="" id="{CAF5A579-F9FB-CC4D-9232-241606B6F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708" y="2527000"/>
            <a:ext cx="3280719" cy="437429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85091EED-13AF-8640-82AB-651218403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772" y="3669956"/>
            <a:ext cx="4250725" cy="3188044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xmlns="" id="{3E928DA3-5170-6641-A514-6A44E06E8532}"/>
              </a:ext>
            </a:extLst>
          </p:cNvPr>
          <p:cNvSpPr/>
          <p:nvPr/>
        </p:nvSpPr>
        <p:spPr>
          <a:xfrm>
            <a:off x="0" y="5883529"/>
            <a:ext cx="7440115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8080"/>
                </a:highlight>
              </a:rPr>
              <a:t>Onze l</a:t>
            </a:r>
            <a:r>
              <a:rPr lang="nl-NL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8080"/>
                </a:highlight>
              </a:rPr>
              <a:t>ichtjes bij de buren</a:t>
            </a:r>
          </a:p>
        </p:txBody>
      </p:sp>
    </p:spTree>
    <p:extLst>
      <p:ext uri="{BB962C8B-B14F-4D97-AF65-F5344CB8AC3E}">
        <p14:creationId xmlns:p14="http://schemas.microsoft.com/office/powerpoint/2010/main" val="43574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xmlns="" id="{21AEBC6D-3608-7E46-AAC5-74678214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5" t="33513" r="1261" b="11712"/>
          <a:stretch/>
        </p:blipFill>
        <p:spPr>
          <a:xfrm>
            <a:off x="4988010" y="3101546"/>
            <a:ext cx="7203990" cy="3756454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xmlns="" id="{4F889515-CA2A-D149-AA4B-ABBCD6492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" t="5362" r="1018" b="25084"/>
          <a:stretch/>
        </p:blipFill>
        <p:spPr>
          <a:xfrm>
            <a:off x="0" y="1844547"/>
            <a:ext cx="5069438" cy="2767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F842289C-200E-4B48-8BC7-6EE6D4D15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En daar waren ze blij mee!</a:t>
            </a:r>
          </a:p>
        </p:txBody>
      </p:sp>
    </p:spTree>
    <p:extLst>
      <p:ext uri="{BB962C8B-B14F-4D97-AF65-F5344CB8AC3E}">
        <p14:creationId xmlns:p14="http://schemas.microsoft.com/office/powerpoint/2010/main" val="3827812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91BF81A-5CE4-4C44-A9BB-77E2C7F51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59"/>
          <a:stretch/>
        </p:blipFill>
        <p:spPr>
          <a:xfrm>
            <a:off x="2787735" y="233953"/>
            <a:ext cx="6319193" cy="63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1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6367D9A-8F8C-FD41-AF27-07267B426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099" y="290384"/>
            <a:ext cx="3536469" cy="62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6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xmlns="" id="{A2559DCA-F2EB-F54D-AAA4-ED234D71E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74"/>
          <a:stretch/>
        </p:blipFill>
        <p:spPr>
          <a:xfrm>
            <a:off x="702914" y="1574074"/>
            <a:ext cx="4215199" cy="513835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30E523C4-B5CA-A84C-BDD3-F276EAA8DB1F}"/>
              </a:ext>
            </a:extLst>
          </p:cNvPr>
          <p:cNvSpPr/>
          <p:nvPr/>
        </p:nvSpPr>
        <p:spPr>
          <a:xfrm>
            <a:off x="254784" y="0"/>
            <a:ext cx="116824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Ook de mensen van residentie Santiago </a:t>
            </a:r>
          </a:p>
          <a:p>
            <a:pPr algn="ctr"/>
            <a:r>
              <a:rPr lang="nl-NL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vonden onze lichtjes heel fijn! </a:t>
            </a:r>
          </a:p>
        </p:txBody>
      </p:sp>
      <p:pic>
        <p:nvPicPr>
          <p:cNvPr id="3" name="Afbeelding 2" descr="Afbeelding met verschillend, instellen, verschillende&#10;&#10;Automatisch gegenereerde beschrijving">
            <a:extLst>
              <a:ext uri="{FF2B5EF4-FFF2-40B4-BE49-F238E27FC236}">
                <a16:creationId xmlns:a16="http://schemas.microsoft.com/office/drawing/2014/main" xmlns="" id="{378EAB50-CEF2-1246-AF05-28663593B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460" y="204433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33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persoon, binnen, plafond&#10;&#10;Automatisch gegenereerde beschrijving">
            <a:extLst>
              <a:ext uri="{FF2B5EF4-FFF2-40B4-BE49-F238E27FC236}">
                <a16:creationId xmlns:a16="http://schemas.microsoft.com/office/drawing/2014/main" xmlns="" id="{455AE6E0-E026-4148-BEEE-BD6BC8CEE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3" r="11512"/>
          <a:stretch/>
        </p:blipFill>
        <p:spPr>
          <a:xfrm>
            <a:off x="626651" y="2473490"/>
            <a:ext cx="1693274" cy="1911020"/>
          </a:xfrm>
          <a:prstGeom prst="rect">
            <a:avLst/>
          </a:prstGeom>
        </p:spPr>
      </p:pic>
      <p:pic>
        <p:nvPicPr>
          <p:cNvPr id="7" name="Afbeelding 6" descr="Afbeelding met muur, binnen, vloer, persoon&#10;&#10;Automatisch gegenereerde beschrijving">
            <a:extLst>
              <a:ext uri="{FF2B5EF4-FFF2-40B4-BE49-F238E27FC236}">
                <a16:creationId xmlns:a16="http://schemas.microsoft.com/office/drawing/2014/main" xmlns="" id="{74E66086-9516-A141-B9D3-91BBCDAC2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063" y="119742"/>
            <a:ext cx="2197574" cy="2930099"/>
          </a:xfrm>
          <a:prstGeom prst="rect">
            <a:avLst/>
          </a:prstGeom>
        </p:spPr>
      </p:pic>
      <p:pic>
        <p:nvPicPr>
          <p:cNvPr id="9" name="Afbeelding 8" descr="Afbeelding met muur, binnen, vloer, geel&#10;&#10;Automatisch gegenereerde beschrijving">
            <a:extLst>
              <a:ext uri="{FF2B5EF4-FFF2-40B4-BE49-F238E27FC236}">
                <a16:creationId xmlns:a16="http://schemas.microsoft.com/office/drawing/2014/main" xmlns="" id="{CB031384-E02A-344F-9305-3B8961086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512" y="3239949"/>
            <a:ext cx="2304116" cy="3072155"/>
          </a:xfrm>
          <a:prstGeom prst="rect">
            <a:avLst/>
          </a:prstGeom>
        </p:spPr>
      </p:pic>
      <p:pic>
        <p:nvPicPr>
          <p:cNvPr id="11" name="Afbeelding 10" descr="Afbeelding met muur, binnen, persoon, staand&#10;&#10;Automatisch gegenereerde beschrijving">
            <a:extLst>
              <a:ext uri="{FF2B5EF4-FFF2-40B4-BE49-F238E27FC236}">
                <a16:creationId xmlns:a16="http://schemas.microsoft.com/office/drawing/2014/main" xmlns="" id="{53E88C65-105F-FC45-8523-7AD164CEA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525" y="521697"/>
            <a:ext cx="2119250" cy="2825667"/>
          </a:xfrm>
          <a:prstGeom prst="rect">
            <a:avLst/>
          </a:prstGeom>
        </p:spPr>
      </p:pic>
      <p:pic>
        <p:nvPicPr>
          <p:cNvPr id="13" name="Afbeelding 12" descr="Afbeelding met muur, geel, persoon, binnen&#10;&#10;Automatisch gegenereerde beschrijving">
            <a:extLst>
              <a:ext uri="{FF2B5EF4-FFF2-40B4-BE49-F238E27FC236}">
                <a16:creationId xmlns:a16="http://schemas.microsoft.com/office/drawing/2014/main" xmlns="" id="{206C9A06-E6B8-864F-B33A-4300889ED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765" y="3808158"/>
            <a:ext cx="2197574" cy="2930099"/>
          </a:xfrm>
          <a:prstGeom prst="rect">
            <a:avLst/>
          </a:prstGeom>
        </p:spPr>
      </p:pic>
      <p:pic>
        <p:nvPicPr>
          <p:cNvPr id="15" name="Afbeelding 14" descr="Afbeelding met muur, binnen, persoon, vloer&#10;&#10;Automatisch gegenereerde beschrijving">
            <a:extLst>
              <a:ext uri="{FF2B5EF4-FFF2-40B4-BE49-F238E27FC236}">
                <a16:creationId xmlns:a16="http://schemas.microsoft.com/office/drawing/2014/main" xmlns="" id="{8E68EBB0-C5E4-6C49-AAA8-B4B1099A1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463" y="4549193"/>
            <a:ext cx="1641798" cy="2189064"/>
          </a:xfrm>
          <a:prstGeom prst="rect">
            <a:avLst/>
          </a:prstGeom>
        </p:spPr>
      </p:pic>
      <p:pic>
        <p:nvPicPr>
          <p:cNvPr id="17" name="Afbeelding 16" descr="Afbeelding met muur, binnen, persoon, vloer&#10;&#10;Automatisch gegenereerde beschrijving">
            <a:extLst>
              <a:ext uri="{FF2B5EF4-FFF2-40B4-BE49-F238E27FC236}">
                <a16:creationId xmlns:a16="http://schemas.microsoft.com/office/drawing/2014/main" xmlns="" id="{658F9FF3-93B2-2A46-B8F1-6217567D79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2468" y="3808158"/>
            <a:ext cx="2119251" cy="2825668"/>
          </a:xfrm>
          <a:prstGeom prst="rect">
            <a:avLst/>
          </a:prstGeom>
        </p:spPr>
      </p:pic>
      <p:pic>
        <p:nvPicPr>
          <p:cNvPr id="19" name="Afbeelding 18" descr="Afbeelding met persoon, tafel, binnen&#10;&#10;Automatisch gegenereerde beschrijving">
            <a:extLst>
              <a:ext uri="{FF2B5EF4-FFF2-40B4-BE49-F238E27FC236}">
                <a16:creationId xmlns:a16="http://schemas.microsoft.com/office/drawing/2014/main" xmlns="" id="{AC50BD9F-E823-EC4A-B959-EF52858380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1559" y="3259208"/>
            <a:ext cx="1934978" cy="2579970"/>
          </a:xfrm>
          <a:prstGeom prst="rect">
            <a:avLst/>
          </a:prstGeom>
        </p:spPr>
      </p:pic>
      <p:pic>
        <p:nvPicPr>
          <p:cNvPr id="21" name="Afbeelding 20" descr="Afbeelding met muur, persoon, binnen, staand&#10;&#10;Automatisch gegenereerde beschrijving">
            <a:extLst>
              <a:ext uri="{FF2B5EF4-FFF2-40B4-BE49-F238E27FC236}">
                <a16:creationId xmlns:a16="http://schemas.microsoft.com/office/drawing/2014/main" xmlns="" id="{36FE7554-6B96-C64E-A032-7A4524218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0417" y="150948"/>
            <a:ext cx="1934977" cy="2579969"/>
          </a:xfrm>
          <a:prstGeom prst="rect">
            <a:avLst/>
          </a:prstGeom>
        </p:spPr>
      </p:pic>
      <p:pic>
        <p:nvPicPr>
          <p:cNvPr id="23" name="Afbeelding 22" descr="Afbeelding met muur, binnen, vloer, persoon&#10;&#10;Automatisch gegenereerde beschrijving">
            <a:extLst>
              <a:ext uri="{FF2B5EF4-FFF2-40B4-BE49-F238E27FC236}">
                <a16:creationId xmlns:a16="http://schemas.microsoft.com/office/drawing/2014/main" xmlns="" id="{5AFADF66-CC6C-014E-B020-F6C185FF2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2720" y="418050"/>
            <a:ext cx="2012712" cy="2683615"/>
          </a:xfrm>
          <a:prstGeom prst="rect">
            <a:avLst/>
          </a:prstGeom>
        </p:spPr>
      </p:pic>
      <p:pic>
        <p:nvPicPr>
          <p:cNvPr id="25" name="Afbeelding 24" descr="Afbeelding met binnen, muur, vloer, geel&#10;&#10;Automatisch gegenereerde beschrijving">
            <a:extLst>
              <a:ext uri="{FF2B5EF4-FFF2-40B4-BE49-F238E27FC236}">
                <a16:creationId xmlns:a16="http://schemas.microsoft.com/office/drawing/2014/main" xmlns="" id="{94B88242-3BA8-EA4E-B0C7-365B0612AA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63" y="119743"/>
            <a:ext cx="1693273" cy="225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83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Duim omhoog met effen opvulling">
            <a:extLst>
              <a:ext uri="{FF2B5EF4-FFF2-40B4-BE49-F238E27FC236}">
                <a16:creationId xmlns:a16="http://schemas.microsoft.com/office/drawing/2014/main" xmlns="" id="{AA24FE09-7F47-BB4F-86E0-5D7FAC5AA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51004" y="1031789"/>
            <a:ext cx="4071552" cy="4071552"/>
          </a:xfrm>
          <a:prstGeom prst="rect">
            <a:avLst/>
          </a:prstGeom>
        </p:spPr>
      </p:pic>
      <p:pic>
        <p:nvPicPr>
          <p:cNvPr id="7" name="Graphic 6" descr="Klappende handen met effen opvulling">
            <a:extLst>
              <a:ext uri="{FF2B5EF4-FFF2-40B4-BE49-F238E27FC236}">
                <a16:creationId xmlns:a16="http://schemas.microsoft.com/office/drawing/2014/main" xmlns="" id="{07E175A9-D76B-C143-AFD6-F843215A1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66256" y="742437"/>
            <a:ext cx="4536986" cy="453698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xmlns="" id="{0645FD04-3A3E-7B46-8DCD-084C93ABB911}"/>
              </a:ext>
            </a:extLst>
          </p:cNvPr>
          <p:cNvSpPr/>
          <p:nvPr/>
        </p:nvSpPr>
        <p:spPr>
          <a:xfrm>
            <a:off x="1688758" y="5103341"/>
            <a:ext cx="84946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8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Goed gedaan!</a:t>
            </a:r>
          </a:p>
        </p:txBody>
      </p:sp>
    </p:spTree>
    <p:extLst>
      <p:ext uri="{BB962C8B-B14F-4D97-AF65-F5344CB8AC3E}">
        <p14:creationId xmlns:p14="http://schemas.microsoft.com/office/powerpoint/2010/main" val="148698743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28</Words>
  <Application>Microsoft Office PowerPoint</Application>
  <PresentationFormat>Aangepast</PresentationFormat>
  <Paragraphs>6</Paragraphs>
  <Slides>8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9" baseType="lpstr">
      <vt:lpstr>Kantoorthema</vt:lpstr>
      <vt:lpstr>PowerPoint-presentatie</vt:lpstr>
      <vt:lpstr>PowerPoint-presentatie</vt:lpstr>
      <vt:lpstr>En daar waren ze blij mee!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sofie philipsen</dc:creator>
  <cp:lastModifiedBy>HP</cp:lastModifiedBy>
  <cp:revision>6</cp:revision>
  <dcterms:created xsi:type="dcterms:W3CDTF">2021-01-07T18:46:12Z</dcterms:created>
  <dcterms:modified xsi:type="dcterms:W3CDTF">2021-01-14T11:00:00Z</dcterms:modified>
</cp:coreProperties>
</file>